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3" r:id="rId1"/>
  </p:sldMasterIdLst>
  <p:notesMasterIdLst>
    <p:notesMasterId r:id="rId4"/>
  </p:notesMasterIdLst>
  <p:sldIdLst>
    <p:sldId id="256" r:id="rId2"/>
    <p:sldId id="26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9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88600"/>
  </p:normalViewPr>
  <p:slideViewPr>
    <p:cSldViewPr snapToGrid="0">
      <p:cViewPr varScale="1">
        <p:scale>
          <a:sx n="106" d="100"/>
          <a:sy n="106" d="100"/>
        </p:scale>
        <p:origin x="8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DB0F6-998D-444F-BBB7-E67261A3F8A0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AD3DC-165D-0D4B-8E4B-B022AE1AE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03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4AD3DC-165D-0D4B-8E4B-B022AE1AE2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210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youtu.be</a:t>
            </a:r>
            <a:r>
              <a:rPr lang="en-US" dirty="0"/>
              <a:t>/X70H4TAgId0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4AD3DC-165D-0D4B-8E4B-B022AE1AE2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07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4320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22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3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Outline: Vers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406400" y="777242"/>
            <a:ext cx="11379200" cy="822959"/>
          </a:xfrm>
          <a:prstGeom prst="rect">
            <a:avLst/>
          </a:prstGeom>
        </p:spPr>
        <p:txBody>
          <a:bodyPr/>
          <a:lstStyle>
            <a:lvl1pPr>
              <a:defRPr sz="4000" b="1" i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Chapter Outline</a:t>
            </a:r>
          </a:p>
        </p:txBody>
      </p:sp>
      <p:sp>
        <p:nvSpPr>
          <p:cNvPr id="6" name="COBBL 2-col"/>
          <p:cNvSpPr>
            <a:spLocks noGrp="1"/>
          </p:cNvSpPr>
          <p:nvPr>
            <p:ph sz="quarter" idx="12" hasCustomPrompt="1"/>
          </p:nvPr>
        </p:nvSpPr>
        <p:spPr>
          <a:xfrm>
            <a:off x="406400" y="1752600"/>
            <a:ext cx="11379200" cy="4603750"/>
          </a:xfrm>
          <a:prstGeom prst="rect">
            <a:avLst/>
          </a:prstGeom>
        </p:spPr>
        <p:txBody>
          <a:bodyPr numCol="2" spcCol="548640"/>
          <a:lstStyle>
            <a:lvl1pPr marL="292608" marR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 sz="2800" b="0" i="0" baseline="0">
                <a:latin typeface="Calibri" charset="0"/>
                <a:ea typeface="Calibri" charset="0"/>
                <a:cs typeface="Calibri" charset="0"/>
              </a:defRPr>
            </a:lvl1pPr>
            <a:lvl2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2pPr>
            <a:lvl3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3pPr>
            <a:lvl4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4pPr>
            <a:lvl5pPr>
              <a:defRPr sz="2800" b="0" i="0">
                <a:latin typeface="Source Sans Pro" charset="0"/>
                <a:ea typeface="Source Sans Pro" charset="0"/>
                <a:cs typeface="Source Sans Pro" charset="0"/>
              </a:defRPr>
            </a:lvl5pPr>
          </a:lstStyle>
          <a:p>
            <a:pPr lvl="0"/>
            <a:r>
              <a:rPr lang="en-US" dirty="0"/>
              <a:t>This Is a Sample Outline For Two-Column</a:t>
            </a:r>
          </a:p>
          <a:p>
            <a:pPr lvl="0"/>
            <a:r>
              <a:rPr lang="en-US" dirty="0"/>
              <a:t>This Outline Has No Sub-lists</a:t>
            </a:r>
          </a:p>
          <a:p>
            <a:pPr lvl="0"/>
            <a:r>
              <a:rPr lang="en-US" dirty="0"/>
              <a:t>This List Is Bulleted</a:t>
            </a:r>
          </a:p>
          <a:p>
            <a:pPr lvl="0"/>
            <a:r>
              <a:rPr lang="en-US" dirty="0"/>
              <a:t>The Outline Slide Has A Footer</a:t>
            </a:r>
          </a:p>
          <a:p>
            <a:pPr lvl="0"/>
            <a:r>
              <a:rPr lang="en-US" dirty="0"/>
              <a:t>Outline Items Usually Have No Ending Punctuation</a:t>
            </a:r>
          </a:p>
          <a:p>
            <a:pPr lvl="0"/>
            <a:r>
              <a:rPr lang="en-US" dirty="0"/>
              <a:t>This is Another Heading</a:t>
            </a:r>
          </a:p>
          <a:p>
            <a:pPr lvl="0"/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marL="292608" marR="0" lvl="0" indent="-292608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Tx/>
              <a:buFont typeface="Arial"/>
              <a:buChar char="•"/>
              <a:tabLst/>
              <a:defRPr/>
            </a:pPr>
            <a:r>
              <a:rPr lang="en-US" dirty="0"/>
              <a:t>This is Another Heading</a:t>
            </a:r>
          </a:p>
          <a:p>
            <a:pPr lv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67B19427-F580-D146-B60E-4CADEE7549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b="0" i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/>
              <a:t>Copyright ©2017 John Wiley &amp; Sons, Inc. </a:t>
            </a:r>
          </a:p>
        </p:txBody>
      </p:sp>
    </p:spTree>
    <p:extLst>
      <p:ext uri="{BB962C8B-B14F-4D97-AF65-F5344CB8AC3E}">
        <p14:creationId xmlns:p14="http://schemas.microsoft.com/office/powerpoint/2010/main" val="3963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728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221674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750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94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27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59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70944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512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B0A3FAD-FF25-124C-853F-80275E25F7D3}" type="datetimeFigureOut">
              <a:rPr lang="en-US" smtClean="0"/>
              <a:t>1/31/24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1881065-51DF-074E-AEA3-930F4030EAA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5405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6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L_7lfx9TEk0" TargetMode="External"/><Relationship Id="rId3" Type="http://schemas.openxmlformats.org/officeDocument/2006/relationships/image" Target="../media/image7.png"/><Relationship Id="rId7" Type="http://schemas.openxmlformats.org/officeDocument/2006/relationships/hyperlink" Target="https://youtu.be/qON3RyDZiBE" TargetMode="External"/><Relationship Id="rId12" Type="http://schemas.openxmlformats.org/officeDocument/2006/relationships/hyperlink" Target="https://youtu.be/IxpUaZd5Ef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outu.be/4Qc4l2M8NYI" TargetMode="External"/><Relationship Id="rId11" Type="http://schemas.openxmlformats.org/officeDocument/2006/relationships/hyperlink" Target="https://youtu.be/IjL7J5R-DHI" TargetMode="External"/><Relationship Id="rId5" Type="http://schemas.openxmlformats.org/officeDocument/2006/relationships/hyperlink" Target="https://youtu.be/udvPHtVQlPQ" TargetMode="External"/><Relationship Id="rId10" Type="http://schemas.openxmlformats.org/officeDocument/2006/relationships/hyperlink" Target="https://youtu.be/TJGhW2eGyJY" TargetMode="External"/><Relationship Id="rId4" Type="http://schemas.openxmlformats.org/officeDocument/2006/relationships/hyperlink" Target="https://youtu.be/sa9lxM-jPbE" TargetMode="External"/><Relationship Id="rId9" Type="http://schemas.openxmlformats.org/officeDocument/2006/relationships/hyperlink" Target="https://youtu.be/4exP2elIu3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03E9FC2-1A27-2C3B-05B7-FE104A9985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7" b="14560"/>
          <a:stretch/>
        </p:blipFill>
        <p:spPr>
          <a:xfrm>
            <a:off x="-248" y="-1300"/>
            <a:ext cx="12191980" cy="6859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F33867FC-EB8E-4B00-B7D5-7967D9DF1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30000">
                <a:schemeClr val="bg2">
                  <a:alpha val="75000"/>
                </a:schemeClr>
              </a:gs>
              <a:gs pos="100000">
                <a:schemeClr val="bg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D69E00ED-B0F1-4570-A74E-E05D0E9A86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074D0BE7-DDD8-46AB-A2C1-5B7FFD921A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82481B-A3DB-5CF8-2CEC-90D1CDBF38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5506" y="1705043"/>
            <a:ext cx="9422623" cy="2098226"/>
          </a:xfrm>
        </p:spPr>
        <p:txBody>
          <a:bodyPr>
            <a:noAutofit/>
          </a:bodyPr>
          <a:lstStyle/>
          <a:p>
            <a:r>
              <a:rPr lang="en-US" sz="5400" dirty="0"/>
              <a:t>Integumentary System Video Recording Links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B1BEC-EBF1-8E60-8578-01C0A85676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4408" y="4699858"/>
            <a:ext cx="6831673" cy="108623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191B0E"/>
                </a:solidFill>
              </a:rPr>
              <a:t>Dr. Lisa Brinn</a:t>
            </a:r>
          </a:p>
        </p:txBody>
      </p:sp>
      <p:pic>
        <p:nvPicPr>
          <p:cNvPr id="4" name="object 4">
            <a:extLst>
              <a:ext uri="{FF2B5EF4-FFF2-40B4-BE49-F238E27FC236}">
                <a16:creationId xmlns:a16="http://schemas.microsoft.com/office/drawing/2014/main" id="{B52CFBC6-F8F2-801C-9E29-DFFC467AFA47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7691" y="5543554"/>
            <a:ext cx="1314668" cy="1139953"/>
          </a:xfrm>
          <a:prstGeom prst="rect">
            <a:avLst/>
          </a:prstGeom>
        </p:spPr>
      </p:pic>
      <p:grpSp>
        <p:nvGrpSpPr>
          <p:cNvPr id="6" name="object 6">
            <a:extLst>
              <a:ext uri="{FF2B5EF4-FFF2-40B4-BE49-F238E27FC236}">
                <a16:creationId xmlns:a16="http://schemas.microsoft.com/office/drawing/2014/main" id="{4238AA6C-5136-81A8-58D9-53FB6E0CA8AC}"/>
              </a:ext>
            </a:extLst>
          </p:cNvPr>
          <p:cNvGrpSpPr/>
          <p:nvPr/>
        </p:nvGrpSpPr>
        <p:grpSpPr>
          <a:xfrm>
            <a:off x="1774788" y="6165417"/>
            <a:ext cx="326744" cy="294457"/>
            <a:chOff x="9458354" y="5096040"/>
            <a:chExt cx="321310" cy="289560"/>
          </a:xfrm>
        </p:grpSpPr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6EA710AC-F961-D832-748F-8B147E93B0EA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458354" y="5168314"/>
              <a:ext cx="217982" cy="216814"/>
            </a:xfrm>
            <a:prstGeom prst="rect">
              <a:avLst/>
            </a:prstGeom>
          </p:spPr>
        </p:pic>
        <p:sp>
          <p:nvSpPr>
            <p:cNvPr id="8" name="object 8">
              <a:extLst>
                <a:ext uri="{FF2B5EF4-FFF2-40B4-BE49-F238E27FC236}">
                  <a16:creationId xmlns:a16="http://schemas.microsoft.com/office/drawing/2014/main" id="{72F3C43B-97EB-04E0-4601-8C55EA46D694}"/>
                </a:ext>
              </a:extLst>
            </p:cNvPr>
            <p:cNvSpPr/>
            <p:nvPr/>
          </p:nvSpPr>
          <p:spPr>
            <a:xfrm>
              <a:off x="9714281" y="5096040"/>
              <a:ext cx="65405" cy="289560"/>
            </a:xfrm>
            <a:custGeom>
              <a:avLst/>
              <a:gdLst/>
              <a:ahLst/>
              <a:cxnLst/>
              <a:rect l="l" t="t" r="r" b="b"/>
              <a:pathLst>
                <a:path w="65404" h="289560">
                  <a:moveTo>
                    <a:pt x="64846" y="72275"/>
                  </a:moveTo>
                  <a:lnTo>
                    <a:pt x="0" y="72275"/>
                  </a:lnTo>
                  <a:lnTo>
                    <a:pt x="0" y="289090"/>
                  </a:lnTo>
                  <a:lnTo>
                    <a:pt x="64846" y="289090"/>
                  </a:lnTo>
                  <a:lnTo>
                    <a:pt x="64846" y="72275"/>
                  </a:lnTo>
                  <a:close/>
                </a:path>
                <a:path w="65404" h="289560">
                  <a:moveTo>
                    <a:pt x="64846" y="0"/>
                  </a:moveTo>
                  <a:lnTo>
                    <a:pt x="0" y="0"/>
                  </a:lnTo>
                  <a:lnTo>
                    <a:pt x="0" y="49237"/>
                  </a:lnTo>
                  <a:lnTo>
                    <a:pt x="64846" y="49237"/>
                  </a:lnTo>
                  <a:lnTo>
                    <a:pt x="64846" y="0"/>
                  </a:lnTo>
                  <a:close/>
                </a:path>
              </a:pathLst>
            </a:custGeom>
            <a:solidFill>
              <a:srgbClr val="2BA8E0"/>
            </a:solidFill>
          </p:spPr>
          <p:txBody>
            <a:bodyPr wrap="square" lIns="0" tIns="0" rIns="0" bIns="0" rtlCol="0"/>
            <a:lstStyle/>
            <a:p>
              <a:endParaRPr sz="1870"/>
            </a:p>
          </p:txBody>
        </p:sp>
      </p:grpSp>
      <p:sp>
        <p:nvSpPr>
          <p:cNvPr id="10" name="object 5">
            <a:extLst>
              <a:ext uri="{FF2B5EF4-FFF2-40B4-BE49-F238E27FC236}">
                <a16:creationId xmlns:a16="http://schemas.microsoft.com/office/drawing/2014/main" id="{429580C8-BEDD-735E-9D64-2AB7329B8E50}"/>
              </a:ext>
            </a:extLst>
          </p:cNvPr>
          <p:cNvSpPr/>
          <p:nvPr/>
        </p:nvSpPr>
        <p:spPr>
          <a:xfrm>
            <a:off x="1442030" y="6165418"/>
            <a:ext cx="130439" cy="294457"/>
          </a:xfrm>
          <a:custGeom>
            <a:avLst/>
            <a:gdLst/>
            <a:ahLst/>
            <a:cxnLst/>
            <a:rect l="l" t="t" r="r" b="b"/>
            <a:pathLst>
              <a:path w="128270" h="289560">
                <a:moveTo>
                  <a:pt x="128130" y="72390"/>
                </a:moveTo>
                <a:lnTo>
                  <a:pt x="96875" y="72390"/>
                </a:lnTo>
                <a:lnTo>
                  <a:pt x="96875" y="0"/>
                </a:lnTo>
                <a:lnTo>
                  <a:pt x="32029" y="0"/>
                </a:lnTo>
                <a:lnTo>
                  <a:pt x="32029" y="72390"/>
                </a:lnTo>
                <a:lnTo>
                  <a:pt x="0" y="72390"/>
                </a:lnTo>
                <a:lnTo>
                  <a:pt x="0" y="121920"/>
                </a:lnTo>
                <a:lnTo>
                  <a:pt x="32029" y="121920"/>
                </a:lnTo>
                <a:lnTo>
                  <a:pt x="32029" y="289560"/>
                </a:lnTo>
                <a:lnTo>
                  <a:pt x="96875" y="289560"/>
                </a:lnTo>
                <a:lnTo>
                  <a:pt x="96875" y="121920"/>
                </a:lnTo>
                <a:lnTo>
                  <a:pt x="128130" y="121920"/>
                </a:lnTo>
                <a:lnTo>
                  <a:pt x="128130" y="72390"/>
                </a:lnTo>
                <a:close/>
              </a:path>
            </a:pathLst>
          </a:custGeom>
          <a:solidFill>
            <a:srgbClr val="2BA8E0"/>
          </a:solidFill>
        </p:spPr>
        <p:txBody>
          <a:bodyPr wrap="square" lIns="0" tIns="0" rIns="0" bIns="0" rtlCol="0"/>
          <a:lstStyle/>
          <a:p>
            <a:endParaRPr sz="1870"/>
          </a:p>
        </p:txBody>
      </p:sp>
      <p:grpSp>
        <p:nvGrpSpPr>
          <p:cNvPr id="12" name="object 10">
            <a:extLst>
              <a:ext uri="{FF2B5EF4-FFF2-40B4-BE49-F238E27FC236}">
                <a16:creationId xmlns:a16="http://schemas.microsoft.com/office/drawing/2014/main" id="{C7E2EA8D-57A6-BD71-0936-281C29250087}"/>
              </a:ext>
            </a:extLst>
          </p:cNvPr>
          <p:cNvGrpSpPr/>
          <p:nvPr/>
        </p:nvGrpSpPr>
        <p:grpSpPr>
          <a:xfrm>
            <a:off x="1624678" y="6000917"/>
            <a:ext cx="103318" cy="481720"/>
            <a:chOff x="9343356" y="4957917"/>
            <a:chExt cx="101600" cy="473709"/>
          </a:xfrm>
        </p:grpSpPr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1630952A-C4E8-0870-2D1B-A946B3988D3B}"/>
                </a:ext>
              </a:extLst>
            </p:cNvPr>
            <p:cNvSpPr/>
            <p:nvPr/>
          </p:nvSpPr>
          <p:spPr>
            <a:xfrm>
              <a:off x="9343771" y="4957927"/>
              <a:ext cx="100330" cy="367665"/>
            </a:xfrm>
            <a:custGeom>
              <a:avLst/>
              <a:gdLst/>
              <a:ahLst/>
              <a:cxnLst/>
              <a:rect l="l" t="t" r="r" b="b"/>
              <a:pathLst>
                <a:path w="100329" h="367664">
                  <a:moveTo>
                    <a:pt x="30568" y="70091"/>
                  </a:moveTo>
                  <a:lnTo>
                    <a:pt x="30302" y="67208"/>
                  </a:lnTo>
                  <a:lnTo>
                    <a:pt x="27952" y="64935"/>
                  </a:lnTo>
                  <a:lnTo>
                    <a:pt x="24282" y="61734"/>
                  </a:lnTo>
                  <a:lnTo>
                    <a:pt x="19951" y="61709"/>
                  </a:lnTo>
                  <a:lnTo>
                    <a:pt x="11836" y="64477"/>
                  </a:lnTo>
                  <a:lnTo>
                    <a:pt x="10058" y="67716"/>
                  </a:lnTo>
                  <a:lnTo>
                    <a:pt x="10121" y="70091"/>
                  </a:lnTo>
                  <a:lnTo>
                    <a:pt x="10185" y="362508"/>
                  </a:lnTo>
                  <a:lnTo>
                    <a:pt x="13284" y="365836"/>
                  </a:lnTo>
                  <a:lnTo>
                    <a:pt x="27063" y="366547"/>
                  </a:lnTo>
                  <a:lnTo>
                    <a:pt x="30530" y="363169"/>
                  </a:lnTo>
                  <a:lnTo>
                    <a:pt x="30568" y="70091"/>
                  </a:lnTo>
                  <a:close/>
                </a:path>
                <a:path w="100329" h="367664">
                  <a:moveTo>
                    <a:pt x="60236" y="356527"/>
                  </a:moveTo>
                  <a:lnTo>
                    <a:pt x="60198" y="60972"/>
                  </a:lnTo>
                  <a:lnTo>
                    <a:pt x="57111" y="57708"/>
                  </a:lnTo>
                  <a:lnTo>
                    <a:pt x="42900" y="57696"/>
                  </a:lnTo>
                  <a:lnTo>
                    <a:pt x="39916" y="60972"/>
                  </a:lnTo>
                  <a:lnTo>
                    <a:pt x="39827" y="355561"/>
                  </a:lnTo>
                  <a:lnTo>
                    <a:pt x="41008" y="359295"/>
                  </a:lnTo>
                  <a:lnTo>
                    <a:pt x="49758" y="362191"/>
                  </a:lnTo>
                  <a:lnTo>
                    <a:pt x="54025" y="362153"/>
                  </a:lnTo>
                  <a:lnTo>
                    <a:pt x="57670" y="358902"/>
                  </a:lnTo>
                  <a:lnTo>
                    <a:pt x="60236" y="356527"/>
                  </a:lnTo>
                  <a:close/>
                </a:path>
                <a:path w="100329" h="367664">
                  <a:moveTo>
                    <a:pt x="89877" y="66217"/>
                  </a:moveTo>
                  <a:lnTo>
                    <a:pt x="87122" y="63207"/>
                  </a:lnTo>
                  <a:lnTo>
                    <a:pt x="72936" y="62280"/>
                  </a:lnTo>
                  <a:lnTo>
                    <a:pt x="69519" y="65659"/>
                  </a:lnTo>
                  <a:lnTo>
                    <a:pt x="69469" y="360565"/>
                  </a:lnTo>
                  <a:lnTo>
                    <a:pt x="70853" y="364312"/>
                  </a:lnTo>
                  <a:lnTo>
                    <a:pt x="79286" y="367220"/>
                  </a:lnTo>
                  <a:lnTo>
                    <a:pt x="83705" y="367258"/>
                  </a:lnTo>
                  <a:lnTo>
                    <a:pt x="87325" y="363867"/>
                  </a:lnTo>
                  <a:lnTo>
                    <a:pt x="89776" y="361454"/>
                  </a:lnTo>
                  <a:lnTo>
                    <a:pt x="89814" y="360565"/>
                  </a:lnTo>
                  <a:lnTo>
                    <a:pt x="89877" y="66217"/>
                  </a:lnTo>
                  <a:close/>
                </a:path>
                <a:path w="100329" h="367664">
                  <a:moveTo>
                    <a:pt x="99936" y="8407"/>
                  </a:moveTo>
                  <a:lnTo>
                    <a:pt x="97624" y="6032"/>
                  </a:lnTo>
                  <a:lnTo>
                    <a:pt x="90690" y="4368"/>
                  </a:lnTo>
                  <a:lnTo>
                    <a:pt x="70332" y="1092"/>
                  </a:lnTo>
                  <a:lnTo>
                    <a:pt x="49949" y="0"/>
                  </a:lnTo>
                  <a:lnTo>
                    <a:pt x="29578" y="1104"/>
                  </a:lnTo>
                  <a:lnTo>
                    <a:pt x="9207" y="4419"/>
                  </a:lnTo>
                  <a:lnTo>
                    <a:pt x="2235" y="6007"/>
                  </a:lnTo>
                  <a:lnTo>
                    <a:pt x="25" y="8597"/>
                  </a:lnTo>
                  <a:lnTo>
                    <a:pt x="0" y="53733"/>
                  </a:lnTo>
                  <a:lnTo>
                    <a:pt x="25019" y="48463"/>
                  </a:lnTo>
                  <a:lnTo>
                    <a:pt x="50012" y="46685"/>
                  </a:lnTo>
                  <a:lnTo>
                    <a:pt x="74942" y="48425"/>
                  </a:lnTo>
                  <a:lnTo>
                    <a:pt x="99796" y="53682"/>
                  </a:lnTo>
                  <a:lnTo>
                    <a:pt x="99936" y="8407"/>
                  </a:lnTo>
                  <a:close/>
                </a:path>
              </a:pathLst>
            </a:custGeom>
            <a:solidFill>
              <a:srgbClr val="8CC541"/>
            </a:solidFill>
          </p:spPr>
          <p:txBody>
            <a:bodyPr wrap="square" lIns="0" tIns="0" rIns="0" bIns="0" rtlCol="0"/>
            <a:lstStyle/>
            <a:p>
              <a:endParaRPr sz="1870"/>
            </a:p>
          </p:txBody>
        </p:sp>
        <p:pic>
          <p:nvPicPr>
            <p:cNvPr id="18" name="object 12">
              <a:extLst>
                <a:ext uri="{FF2B5EF4-FFF2-40B4-BE49-F238E27FC236}">
                  <a16:creationId xmlns:a16="http://schemas.microsoft.com/office/drawing/2014/main" id="{503CF142-B27B-1BB2-22E7-DFF32D71CA9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343356" y="5334146"/>
              <a:ext cx="100977" cy="97026"/>
            </a:xfrm>
            <a:prstGeom prst="rect">
              <a:avLst/>
            </a:prstGeom>
          </p:spPr>
        </p:pic>
      </p:grpSp>
      <p:sp>
        <p:nvSpPr>
          <p:cNvPr id="19" name="object 9">
            <a:extLst>
              <a:ext uri="{FF2B5EF4-FFF2-40B4-BE49-F238E27FC236}">
                <a16:creationId xmlns:a16="http://schemas.microsoft.com/office/drawing/2014/main" id="{9921473A-3390-6A47-9D57-B25D35700165}"/>
              </a:ext>
            </a:extLst>
          </p:cNvPr>
          <p:cNvSpPr/>
          <p:nvPr/>
        </p:nvSpPr>
        <p:spPr>
          <a:xfrm>
            <a:off x="2143161" y="6163736"/>
            <a:ext cx="384860" cy="368072"/>
          </a:xfrm>
          <a:custGeom>
            <a:avLst/>
            <a:gdLst/>
            <a:ahLst/>
            <a:cxnLst/>
            <a:rect l="l" t="t" r="r" b="b"/>
            <a:pathLst>
              <a:path w="378459" h="361950">
                <a:moveTo>
                  <a:pt x="128130" y="72390"/>
                </a:moveTo>
                <a:lnTo>
                  <a:pt x="96875" y="72390"/>
                </a:lnTo>
                <a:lnTo>
                  <a:pt x="96875" y="0"/>
                </a:lnTo>
                <a:lnTo>
                  <a:pt x="32029" y="0"/>
                </a:lnTo>
                <a:lnTo>
                  <a:pt x="32029" y="72390"/>
                </a:lnTo>
                <a:lnTo>
                  <a:pt x="0" y="72390"/>
                </a:lnTo>
                <a:lnTo>
                  <a:pt x="0" y="121920"/>
                </a:lnTo>
                <a:lnTo>
                  <a:pt x="32029" y="121920"/>
                </a:lnTo>
                <a:lnTo>
                  <a:pt x="32029" y="289560"/>
                </a:lnTo>
                <a:lnTo>
                  <a:pt x="96875" y="289560"/>
                </a:lnTo>
                <a:lnTo>
                  <a:pt x="96875" y="121920"/>
                </a:lnTo>
                <a:lnTo>
                  <a:pt x="128130" y="121920"/>
                </a:lnTo>
                <a:lnTo>
                  <a:pt x="128130" y="72390"/>
                </a:lnTo>
                <a:close/>
              </a:path>
              <a:path w="378459" h="361950">
                <a:moveTo>
                  <a:pt x="377863" y="72694"/>
                </a:moveTo>
                <a:lnTo>
                  <a:pt x="309105" y="72694"/>
                </a:lnTo>
                <a:lnTo>
                  <a:pt x="267690" y="198488"/>
                </a:lnTo>
                <a:lnTo>
                  <a:pt x="223558" y="72694"/>
                </a:lnTo>
                <a:lnTo>
                  <a:pt x="154406" y="72694"/>
                </a:lnTo>
                <a:lnTo>
                  <a:pt x="234886" y="278574"/>
                </a:lnTo>
                <a:lnTo>
                  <a:pt x="200507" y="361784"/>
                </a:lnTo>
                <a:lnTo>
                  <a:pt x="269252" y="361784"/>
                </a:lnTo>
                <a:lnTo>
                  <a:pt x="377863" y="72694"/>
                </a:lnTo>
                <a:close/>
              </a:path>
            </a:pathLst>
          </a:custGeom>
          <a:solidFill>
            <a:srgbClr val="2BA8E0"/>
          </a:solidFill>
        </p:spPr>
        <p:txBody>
          <a:bodyPr wrap="square" lIns="0" tIns="0" rIns="0" bIns="0" rtlCol="0"/>
          <a:lstStyle/>
          <a:p>
            <a:endParaRPr sz="1870"/>
          </a:p>
        </p:txBody>
      </p:sp>
      <p:grpSp>
        <p:nvGrpSpPr>
          <p:cNvPr id="20" name="object 14">
            <a:extLst>
              <a:ext uri="{FF2B5EF4-FFF2-40B4-BE49-F238E27FC236}">
                <a16:creationId xmlns:a16="http://schemas.microsoft.com/office/drawing/2014/main" id="{C6D752D7-8B12-9C2E-3C03-8609E8C16BE9}"/>
              </a:ext>
            </a:extLst>
          </p:cNvPr>
          <p:cNvGrpSpPr/>
          <p:nvPr/>
        </p:nvGrpSpPr>
        <p:grpSpPr>
          <a:xfrm>
            <a:off x="1844829" y="6555660"/>
            <a:ext cx="596663" cy="220196"/>
            <a:chOff x="9726638" y="5446495"/>
            <a:chExt cx="586740" cy="216535"/>
          </a:xfrm>
        </p:grpSpPr>
        <p:sp>
          <p:nvSpPr>
            <p:cNvPr id="21" name="object 15">
              <a:extLst>
                <a:ext uri="{FF2B5EF4-FFF2-40B4-BE49-F238E27FC236}">
                  <a16:creationId xmlns:a16="http://schemas.microsoft.com/office/drawing/2014/main" id="{A0731EC6-869E-0CB0-A169-8CAB1C71D284}"/>
                </a:ext>
              </a:extLst>
            </p:cNvPr>
            <p:cNvSpPr/>
            <p:nvPr/>
          </p:nvSpPr>
          <p:spPr>
            <a:xfrm>
              <a:off x="9726638" y="5456605"/>
              <a:ext cx="182880" cy="203200"/>
            </a:xfrm>
            <a:custGeom>
              <a:avLst/>
              <a:gdLst/>
              <a:ahLst/>
              <a:cxnLst/>
              <a:rect l="l" t="t" r="r" b="b"/>
              <a:pathLst>
                <a:path w="182879" h="203200">
                  <a:moveTo>
                    <a:pt x="182384" y="0"/>
                  </a:moveTo>
                  <a:lnTo>
                    <a:pt x="125730" y="0"/>
                  </a:lnTo>
                  <a:lnTo>
                    <a:pt x="125730" y="76200"/>
                  </a:lnTo>
                  <a:lnTo>
                    <a:pt x="56654" y="76200"/>
                  </a:lnTo>
                  <a:lnTo>
                    <a:pt x="56654" y="0"/>
                  </a:lnTo>
                  <a:lnTo>
                    <a:pt x="0" y="0"/>
                  </a:lnTo>
                  <a:lnTo>
                    <a:pt x="0" y="76200"/>
                  </a:lnTo>
                  <a:lnTo>
                    <a:pt x="0" y="121920"/>
                  </a:lnTo>
                  <a:lnTo>
                    <a:pt x="125730" y="121920"/>
                  </a:lnTo>
                  <a:lnTo>
                    <a:pt x="125730" y="203200"/>
                  </a:lnTo>
                  <a:lnTo>
                    <a:pt x="182384" y="203200"/>
                  </a:lnTo>
                  <a:lnTo>
                    <a:pt x="182384" y="121920"/>
                  </a:lnTo>
                  <a:lnTo>
                    <a:pt x="182384" y="76200"/>
                  </a:lnTo>
                  <a:lnTo>
                    <a:pt x="182384" y="0"/>
                  </a:lnTo>
                  <a:close/>
                </a:path>
              </a:pathLst>
            </a:custGeom>
            <a:solidFill>
              <a:srgbClr val="8CC541"/>
            </a:solidFill>
          </p:spPr>
          <p:txBody>
            <a:bodyPr wrap="square" lIns="0" tIns="0" rIns="0" bIns="0" rtlCol="0"/>
            <a:lstStyle/>
            <a:p>
              <a:endParaRPr sz="1870"/>
            </a:p>
          </p:txBody>
        </p:sp>
        <p:pic>
          <p:nvPicPr>
            <p:cNvPr id="22" name="object 16">
              <a:extLst>
                <a:ext uri="{FF2B5EF4-FFF2-40B4-BE49-F238E27FC236}">
                  <a16:creationId xmlns:a16="http://schemas.microsoft.com/office/drawing/2014/main" id="{86B35FAC-3D8F-F668-A38E-53D33C5E6749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940243" y="5498225"/>
              <a:ext cx="167055" cy="163601"/>
            </a:xfrm>
            <a:prstGeom prst="rect">
              <a:avLst/>
            </a:prstGeom>
          </p:spPr>
        </p:pic>
        <p:pic>
          <p:nvPicPr>
            <p:cNvPr id="23" name="object 17">
              <a:extLst>
                <a:ext uri="{FF2B5EF4-FFF2-40B4-BE49-F238E27FC236}">
                  <a16:creationId xmlns:a16="http://schemas.microsoft.com/office/drawing/2014/main" id="{0BEF7BB7-44B2-4B5A-84DE-5642D83EB1E5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139663" y="5446495"/>
              <a:ext cx="173151" cy="215912"/>
            </a:xfrm>
            <a:prstGeom prst="rect">
              <a:avLst/>
            </a:prstGeom>
          </p:spPr>
        </p:pic>
      </p:grpSp>
      <p:sp>
        <p:nvSpPr>
          <p:cNvPr id="24" name="object 13">
            <a:extLst>
              <a:ext uri="{FF2B5EF4-FFF2-40B4-BE49-F238E27FC236}">
                <a16:creationId xmlns:a16="http://schemas.microsoft.com/office/drawing/2014/main" id="{27288537-9AE0-95B7-B50F-AE549FC97D52}"/>
              </a:ext>
            </a:extLst>
          </p:cNvPr>
          <p:cNvSpPr/>
          <p:nvPr/>
        </p:nvSpPr>
        <p:spPr>
          <a:xfrm>
            <a:off x="1844829" y="6683507"/>
            <a:ext cx="58117" cy="82656"/>
          </a:xfrm>
          <a:custGeom>
            <a:avLst/>
            <a:gdLst/>
            <a:ahLst/>
            <a:cxnLst/>
            <a:rect l="l" t="t" r="r" b="b"/>
            <a:pathLst>
              <a:path w="57150" h="81279">
                <a:moveTo>
                  <a:pt x="0" y="81279"/>
                </a:moveTo>
                <a:lnTo>
                  <a:pt x="56654" y="81279"/>
                </a:lnTo>
                <a:lnTo>
                  <a:pt x="56654" y="0"/>
                </a:lnTo>
                <a:lnTo>
                  <a:pt x="0" y="0"/>
                </a:lnTo>
                <a:lnTo>
                  <a:pt x="0" y="81279"/>
                </a:lnTo>
                <a:close/>
              </a:path>
            </a:pathLst>
          </a:custGeom>
          <a:solidFill>
            <a:srgbClr val="8CC541"/>
          </a:solidFill>
        </p:spPr>
        <p:txBody>
          <a:bodyPr wrap="square" lIns="0" tIns="0" rIns="0" bIns="0" rtlCol="0"/>
          <a:lstStyle/>
          <a:p>
            <a:endParaRPr sz="1870"/>
          </a:p>
        </p:txBody>
      </p:sp>
    </p:spTree>
    <p:extLst>
      <p:ext uri="{BB962C8B-B14F-4D97-AF65-F5344CB8AC3E}">
        <p14:creationId xmlns:p14="http://schemas.microsoft.com/office/powerpoint/2010/main" val="547506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61350F-6243-0602-2812-9C734839E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11" y="6406684"/>
            <a:ext cx="912323" cy="4513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EFFF9A-FE9C-7B12-DEB2-432486880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Recording Links for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5BE877-5829-416F-F446-566A8F94F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Module 3 MLO1 Video General Functions of Integumentary System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Module 3 MLO2 Video Skin Functions and Structures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6"/>
              </a:rPr>
              <a:t>Module 3 MLO3 Video Epidermal Layers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7"/>
              </a:rPr>
              <a:t>Module 3 MLO4 Video Thick X Thin skin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8"/>
              </a:rPr>
              <a:t>Module 3 MLO5 Video Skin Color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9"/>
              </a:rPr>
              <a:t>Module 3 MLO6 Video Dermis Structures and Functions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0"/>
              </a:rPr>
              <a:t>Module 3 MLO7 Video Subcutaneous Layer Functions and Structures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1"/>
              </a:rPr>
              <a:t>Module 3 MLO8 Video Accessory Skin Structures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hlinkClick r:id="rId12"/>
              </a:rPr>
              <a:t>Module 3 MLO9 Video Physiology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74581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{258D49F3-1A43-8B48-AEE7-D44F00094722}tf10001072</Template>
  <TotalTime>7542</TotalTime>
  <Words>89</Words>
  <Application>Microsoft Macintosh PowerPoint</Application>
  <PresentationFormat>Widescreen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Franklin Gothic Book</vt:lpstr>
      <vt:lpstr>Source Sans Pro</vt:lpstr>
      <vt:lpstr>Crop</vt:lpstr>
      <vt:lpstr>Integumentary System Video Recording Links</vt:lpstr>
      <vt:lpstr>Video Recording Links for Lecture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Biology Lab</dc:title>
  <dc:creator>Lisa Brinn</dc:creator>
  <cp:lastModifiedBy>Lisa Brinn</cp:lastModifiedBy>
  <cp:revision>3</cp:revision>
  <dcterms:created xsi:type="dcterms:W3CDTF">2024-01-05T19:00:00Z</dcterms:created>
  <dcterms:modified xsi:type="dcterms:W3CDTF">2024-01-31T16:15:02Z</dcterms:modified>
</cp:coreProperties>
</file>